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04" r:id="rId3"/>
    <p:sldId id="257" r:id="rId4"/>
    <p:sldId id="287" r:id="rId5"/>
    <p:sldId id="260" r:id="rId6"/>
    <p:sldId id="294" r:id="rId7"/>
    <p:sldId id="264" r:id="rId8"/>
    <p:sldId id="289" r:id="rId9"/>
    <p:sldId id="293" r:id="rId10"/>
    <p:sldId id="290" r:id="rId11"/>
    <p:sldId id="262" r:id="rId12"/>
    <p:sldId id="263" r:id="rId13"/>
    <p:sldId id="291" r:id="rId14"/>
    <p:sldId id="258" r:id="rId15"/>
    <p:sldId id="292" r:id="rId16"/>
    <p:sldId id="259" r:id="rId17"/>
    <p:sldId id="296" r:id="rId18"/>
    <p:sldId id="295" r:id="rId19"/>
    <p:sldId id="297" r:id="rId20"/>
    <p:sldId id="298" r:id="rId21"/>
    <p:sldId id="299" r:id="rId22"/>
    <p:sldId id="300" r:id="rId23"/>
    <p:sldId id="301" r:id="rId24"/>
    <p:sldId id="302" r:id="rId25"/>
    <p:sldId id="30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2F64E9CB-29FE-4650-9FF3-4F1F61A28E4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11A0AA8D-1826-40E8-B308-A6374EE94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94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E9CB-29FE-4650-9FF3-4F1F61A28E4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0AA8D-1826-40E8-B308-A6374EE94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5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F64E9CB-29FE-4650-9FF3-4F1F61A28E4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1A0AA8D-1826-40E8-B308-A6374EE94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65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F64E9CB-29FE-4650-9FF3-4F1F61A28E4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1A0AA8D-1826-40E8-B308-A6374EE94C7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210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F64E9CB-29FE-4650-9FF3-4F1F61A28E4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1A0AA8D-1826-40E8-B308-A6374EE94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59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E9CB-29FE-4650-9FF3-4F1F61A28E4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0AA8D-1826-40E8-B308-A6374EE94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37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E9CB-29FE-4650-9FF3-4F1F61A28E4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0AA8D-1826-40E8-B308-A6374EE94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65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E9CB-29FE-4650-9FF3-4F1F61A28E4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0AA8D-1826-40E8-B308-A6374EE94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80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F64E9CB-29FE-4650-9FF3-4F1F61A28E4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1A0AA8D-1826-40E8-B308-A6374EE94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92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E9CB-29FE-4650-9FF3-4F1F61A28E4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0AA8D-1826-40E8-B308-A6374EE94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22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F64E9CB-29FE-4650-9FF3-4F1F61A28E4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1A0AA8D-1826-40E8-B308-A6374EE94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2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E9CB-29FE-4650-9FF3-4F1F61A28E4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0AA8D-1826-40E8-B308-A6374EE94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18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E9CB-29FE-4650-9FF3-4F1F61A28E4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0AA8D-1826-40E8-B308-A6374EE94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00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E9CB-29FE-4650-9FF3-4F1F61A28E4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0AA8D-1826-40E8-B308-A6374EE94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28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E9CB-29FE-4650-9FF3-4F1F61A28E4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0AA8D-1826-40E8-B308-A6374EE94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78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E9CB-29FE-4650-9FF3-4F1F61A28E4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0AA8D-1826-40E8-B308-A6374EE94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84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E9CB-29FE-4650-9FF3-4F1F61A28E4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0AA8D-1826-40E8-B308-A6374EE94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74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4E9CB-29FE-4650-9FF3-4F1F61A28E4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0AA8D-1826-40E8-B308-A6374EE94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61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3A20A-6B13-6053-83B0-FB027F4F18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Raspberry Pi: Coding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F38D85-8ABC-C061-AE0C-EDD0E6A129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423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23F08-A264-A497-F702-538B68C64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switches</a:t>
            </a:r>
            <a:br>
              <a:rPr lang="en-US" dirty="0"/>
            </a:br>
            <a:r>
              <a:rPr lang="en-US" dirty="0"/>
              <a:t>Make sure they span the middle </a:t>
            </a:r>
          </a:p>
        </p:txBody>
      </p:sp>
      <p:pic>
        <p:nvPicPr>
          <p:cNvPr id="5" name="Content Placeholder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8712672F-B064-8E20-24B1-C42B431A8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08" y="2459742"/>
            <a:ext cx="10382784" cy="3492679"/>
          </a:xfrm>
        </p:spPr>
      </p:pic>
    </p:spTree>
    <p:extLst>
      <p:ext uri="{BB962C8B-B14F-4D97-AF65-F5344CB8AC3E}">
        <p14:creationId xmlns:p14="http://schemas.microsoft.com/office/powerpoint/2010/main" val="4139528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696" y="643464"/>
            <a:ext cx="3761964" cy="3273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CALCULATING RESISTANCE 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695" y="3923151"/>
            <a:ext cx="3761965" cy="2293885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2000"/>
              <a:t>Resistors are marked with colored bands which indicate their internal resistance value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908" y="941122"/>
            <a:ext cx="4309427" cy="511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66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RESISTANCE 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read the value of a resistor, first determine four-digit code or the five-digit code.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225" y="3339306"/>
            <a:ext cx="935355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08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9068B-6533-C70E-1F98-B59389DCA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the resistors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DBA2C8C8-87FE-C786-949F-95E2C6B59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14" y="1525055"/>
            <a:ext cx="10420886" cy="3511730"/>
          </a:xfr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6086D188-0EEF-4F28-2B26-1ED3FF4727C5}"/>
              </a:ext>
            </a:extLst>
          </p:cNvPr>
          <p:cNvSpPr/>
          <p:nvPr/>
        </p:nvSpPr>
        <p:spPr>
          <a:xfrm rot="16200000">
            <a:off x="1193530" y="5402788"/>
            <a:ext cx="970202" cy="2381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3C292B6-9B15-5BFA-774C-F14B45961EB0}"/>
              </a:ext>
            </a:extLst>
          </p:cNvPr>
          <p:cNvSpPr/>
          <p:nvPr/>
        </p:nvSpPr>
        <p:spPr>
          <a:xfrm rot="16200000">
            <a:off x="1612260" y="5402788"/>
            <a:ext cx="970202" cy="2381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76DEBEC-6B99-76CD-804A-31FCD5CEE5FF}"/>
              </a:ext>
            </a:extLst>
          </p:cNvPr>
          <p:cNvSpPr/>
          <p:nvPr/>
        </p:nvSpPr>
        <p:spPr>
          <a:xfrm rot="16200000">
            <a:off x="3103709" y="5402788"/>
            <a:ext cx="970202" cy="2381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E44ED19-48B6-3B0C-834A-43744F865EB9}"/>
              </a:ext>
            </a:extLst>
          </p:cNvPr>
          <p:cNvSpPr/>
          <p:nvPr/>
        </p:nvSpPr>
        <p:spPr>
          <a:xfrm rot="16200000">
            <a:off x="3526131" y="5402788"/>
            <a:ext cx="970202" cy="2381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C42F857-C63F-1749-4C4B-487BDCC24862}"/>
              </a:ext>
            </a:extLst>
          </p:cNvPr>
          <p:cNvSpPr/>
          <p:nvPr/>
        </p:nvSpPr>
        <p:spPr>
          <a:xfrm rot="16200000">
            <a:off x="7372387" y="5402788"/>
            <a:ext cx="970202" cy="2381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93F4F8-FB9F-2590-3ECE-892208C3F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318" y="6088019"/>
            <a:ext cx="1158340" cy="6477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653B29-6BAB-72E0-39C1-76DA25F0E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263" y="6006987"/>
            <a:ext cx="662615" cy="3956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221181-B4C6-CD46-7C9F-AE68AE65C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232" y="6006987"/>
            <a:ext cx="662615" cy="3956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FDA168-F396-BDCE-98E2-1B9F34AD2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083" y="6006987"/>
            <a:ext cx="668954" cy="3956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377138-92D4-6CA7-4559-2F2865943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9856" y="6016235"/>
            <a:ext cx="668954" cy="39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15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B21B2D-CE09-C628-BFD1-2A2B7ACB7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6" y="643464"/>
            <a:ext cx="3761964" cy="3273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A basic circuit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2FCC1-8BB2-24CE-7E10-523A66336B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62" r="-3" b="-3"/>
          <a:stretch/>
        </p:blipFill>
        <p:spPr>
          <a:xfrm>
            <a:off x="5046653" y="1479229"/>
            <a:ext cx="6177937" cy="40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96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74381-2055-DFC2-FB78-149AA96EB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the wires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3D22D4-E855-B19B-13FD-4D91B7FCC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30" y="2380362"/>
            <a:ext cx="10490739" cy="3651438"/>
          </a:xfrm>
        </p:spPr>
      </p:pic>
    </p:spTree>
    <p:extLst>
      <p:ext uri="{BB962C8B-B14F-4D97-AF65-F5344CB8AC3E}">
        <p14:creationId xmlns:p14="http://schemas.microsoft.com/office/powerpoint/2010/main" val="1249802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615FE3-F5B2-370E-318D-C6E95DD17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6" y="643464"/>
            <a:ext cx="3761964" cy="3273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Don’t Short circuit</a:t>
            </a:r>
          </a:p>
        </p:txBody>
      </p:sp>
      <p:pic>
        <p:nvPicPr>
          <p:cNvPr id="4" name="Short circuit.MOV">
            <a:hlinkClick r:id="" action="ppaction://media"/>
            <a:extLst>
              <a:ext uri="{FF2B5EF4-FFF2-40B4-BE49-F238E27FC236}">
                <a16:creationId xmlns:a16="http://schemas.microsoft.com/office/drawing/2014/main" id="{498CA52B-B2AD-0F79-78DD-587EE9D08D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6653" y="1761101"/>
            <a:ext cx="6177937" cy="34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4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F1DF8-6CDF-DD85-D4B1-DCC942566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and </a:t>
            </a:r>
            <a:r>
              <a:rPr lang="en-US" dirty="0" err="1"/>
              <a:t>MicroPython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96EB7-441A-4446-2BD4-8CE489E3A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Python is a high-level, general-purpose programming language</a:t>
            </a:r>
          </a:p>
          <a:p>
            <a:r>
              <a:rPr lang="en-US" dirty="0"/>
              <a:t>It has become the one of the most used languages from IoT to Hacking</a:t>
            </a:r>
          </a:p>
          <a:p>
            <a:r>
              <a:rPr lang="en-US" dirty="0"/>
              <a:t>Python is an object-oriented programming language, and it contains modules of a standard library</a:t>
            </a:r>
          </a:p>
          <a:p>
            <a:r>
              <a:rPr lang="en-US" dirty="0" err="1"/>
              <a:t>MicroPython</a:t>
            </a:r>
            <a:r>
              <a:rPr lang="en-US" dirty="0"/>
              <a:t> is also an object-oriented programming language, but it contains only a subset of all the standard library modules in Python. It is used for developing desktop and cloud applications.</a:t>
            </a:r>
          </a:p>
        </p:txBody>
      </p:sp>
    </p:spTree>
    <p:extLst>
      <p:ext uri="{BB962C8B-B14F-4D97-AF65-F5344CB8AC3E}">
        <p14:creationId xmlns:p14="http://schemas.microsoft.com/office/powerpoint/2010/main" val="2184444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CB1B7-CF14-DE6D-120A-E721EA256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microPython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46981-2A56-28AC-E19E-5800C71D6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1"/>
            <a:ext cx="10820400" cy="11183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First, we declare our imports </a:t>
            </a:r>
          </a:p>
          <a:p>
            <a:r>
              <a:rPr lang="en-US" dirty="0"/>
              <a:t>Don’t type out what’s in yellow those are comments to explain what is happening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E92C3D-EDA0-84A4-EA9F-71249FF59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48" y="3615431"/>
            <a:ext cx="10863848" cy="129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62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37574-1638-A336-EAF6-DF5CD60D1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microPython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3FBCE-F3E8-D852-DF93-840CE7C8B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1"/>
            <a:ext cx="10820400" cy="1234440"/>
          </a:xfrm>
        </p:spPr>
        <p:txBody>
          <a:bodyPr/>
          <a:lstStyle/>
          <a:p>
            <a:r>
              <a:rPr lang="en-US" dirty="0"/>
              <a:t>We then declare some of our variables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3A0D3A-FADC-FB8A-DA38-6E25B948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3429000"/>
            <a:ext cx="10820400" cy="15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7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C3F90-EE3F-6EE3-1548-5AD505895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Travis Few</a:t>
            </a:r>
          </a:p>
          <a:p>
            <a:r>
              <a:rPr lang="en-US" dirty="0"/>
              <a:t>19 years USAF</a:t>
            </a:r>
          </a:p>
          <a:p>
            <a:pPr lvl="1"/>
            <a:r>
              <a:rPr lang="en-US" dirty="0"/>
              <a:t>10 years EOD</a:t>
            </a:r>
          </a:p>
          <a:p>
            <a:pPr lvl="1"/>
            <a:r>
              <a:rPr lang="en-US" dirty="0"/>
              <a:t>9 in Cybersecurity</a:t>
            </a:r>
          </a:p>
          <a:p>
            <a:r>
              <a:rPr lang="en-US" dirty="0"/>
              <a:t>I enjoy making devices the fill a need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8C7748-1652-AC5C-919D-8010065E313B}"/>
              </a:ext>
            </a:extLst>
          </p:cNvPr>
          <p:cNvSpPr txBox="1"/>
          <p:nvPr/>
        </p:nvSpPr>
        <p:spPr>
          <a:xfrm>
            <a:off x="8327254" y="949910"/>
            <a:ext cx="374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whoami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53351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6828A-AB83-46D5-5BBD-C185A872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microPython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2D01D-9B8D-9203-BD07-BF2ADD508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declare a variable for a function</a:t>
            </a:r>
          </a:p>
          <a:p>
            <a:r>
              <a:rPr lang="en-US" dirty="0"/>
              <a:t>We then use that variable to set a wait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DC96F2-A281-84F4-5384-367DFA21A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62" y="3120364"/>
            <a:ext cx="11369177" cy="6082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EAC684-4415-BEC2-5436-B576DAC79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0" y="3120363"/>
            <a:ext cx="11537680" cy="6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02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9D420-2CC4-6C8B-C6C2-7E2D2A1B7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microPython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48ED2-28FC-31B0-8184-FEB0CB488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95C9C0-FA98-3AC5-CCE0-5E03EE244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71" y="2428875"/>
            <a:ext cx="11662929" cy="197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13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13B3-CFC3-454F-FE8A-4C1306E0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microPython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3A6EC-08B8-A148-B33A-64F17163D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7E63C7-3CF2-50BF-63C8-6403A4E49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465790"/>
            <a:ext cx="11821116" cy="191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2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B1120-C346-1845-65BF-8F365F7A5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microPython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60E5B-F4C8-92CB-C7A0-B8DAB63BA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C5EDCA-CC44-4467-42BB-890B2ADB7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91" y="2929846"/>
            <a:ext cx="11884007" cy="129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06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FB6E0-04BA-2D11-9204-6B81BA515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microPython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D7A74-DA51-1340-9E90-1A82F7275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D99C3-443D-B54D-5A2B-4783CA8CB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5" y="2918415"/>
            <a:ext cx="11939875" cy="119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78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6DD862-4C38-1AEC-D12D-CA0AC5D97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528" y="30195"/>
            <a:ext cx="5806943" cy="6569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0BD17A-A559-3ABE-5C35-D18EF5748E29}"/>
              </a:ext>
            </a:extLst>
          </p:cNvPr>
          <p:cNvSpPr txBox="1"/>
          <p:nvPr/>
        </p:nvSpPr>
        <p:spPr>
          <a:xfrm>
            <a:off x="485775" y="1885950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tf-links.com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3E48A-1CFA-AA8B-35E9-34464A661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046" y="106392"/>
            <a:ext cx="5867908" cy="66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13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5322F-D099-F0E7-A1CB-8A632758E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59007-D704-A8CA-2498-ACF161255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5B4574-5D0B-3845-1DC3-26C616A2B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21" y="2249488"/>
            <a:ext cx="4283184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3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6CF17-383A-41FA-8B8E-A62023F0A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10" y="177554"/>
            <a:ext cx="6840490" cy="754601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Breadboard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67C2E-572F-46F4-9484-11FC06E7D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950868"/>
            <a:ext cx="5894388" cy="5729577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green lines in this image show which sets of holes are electrically connected</a:t>
            </a:r>
          </a:p>
          <a:p>
            <a:endParaRPr lang="en-US" b="1" dirty="0">
              <a:solidFill>
                <a:srgbClr val="FFC000"/>
              </a:solidFill>
            </a:endParaRPr>
          </a:p>
          <a:p>
            <a:r>
              <a:rPr lang="en-US" b="1" dirty="0">
                <a:solidFill>
                  <a:srgbClr val="FFC000"/>
                </a:solidFill>
              </a:rPr>
              <a:t>Vertical connections:  </a:t>
            </a:r>
            <a:r>
              <a:rPr lang="en-US" dirty="0"/>
              <a:t>Are typically used for power distribution and marked with red and blue or black lines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Horizontal connections:  </a:t>
            </a:r>
            <a:r>
              <a:rPr lang="en-US" dirty="0"/>
              <a:t>Each row of five pins is isolated from the rest of the breadboard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C7E5B-F1CE-4324-BAFE-766AF4F08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24" r="-1" b="3613"/>
          <a:stretch/>
        </p:blipFill>
        <p:spPr>
          <a:xfrm>
            <a:off x="8037249" y="1534836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F535B913-45FE-C81C-4ACC-4B0B60823C87}"/>
              </a:ext>
            </a:extLst>
          </p:cNvPr>
          <p:cNvSpPr/>
          <p:nvPr/>
        </p:nvSpPr>
        <p:spPr>
          <a:xfrm>
            <a:off x="7315201" y="4696287"/>
            <a:ext cx="1567769" cy="50702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645997C-2EF5-C464-4464-656BDC5A768A}"/>
              </a:ext>
            </a:extLst>
          </p:cNvPr>
          <p:cNvSpPr/>
          <p:nvPr/>
        </p:nvSpPr>
        <p:spPr>
          <a:xfrm>
            <a:off x="8176335" y="932155"/>
            <a:ext cx="399495" cy="87889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9BBF3BE7-58D5-EBB1-6F16-F5463E6C426A}"/>
              </a:ext>
            </a:extLst>
          </p:cNvPr>
          <p:cNvSpPr/>
          <p:nvPr/>
        </p:nvSpPr>
        <p:spPr>
          <a:xfrm>
            <a:off x="10983159" y="932155"/>
            <a:ext cx="399495" cy="87889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53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7966F-081E-60AE-E52E-F0D0C9450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Breadboard</a:t>
            </a:r>
          </a:p>
        </p:txBody>
      </p:sp>
      <p:pic>
        <p:nvPicPr>
          <p:cNvPr id="5" name="Content Placeholder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49D203B-D739-9887-2BA7-775506B96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30" y="2421640"/>
            <a:ext cx="10490739" cy="3568883"/>
          </a:xfrm>
        </p:spPr>
      </p:pic>
    </p:spTree>
    <p:extLst>
      <p:ext uri="{BB962C8B-B14F-4D97-AF65-F5344CB8AC3E}">
        <p14:creationId xmlns:p14="http://schemas.microsoft.com/office/powerpoint/2010/main" val="1027022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D94F7C0-1344-4B3C-AFCB-E7F006BB5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C584A2-4215-4DB8-AE1F-E3768D77E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6CCEFC-BF55-04E3-0DE2-05843DA9F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en-US" sz="3200" dirty="0"/>
              <a:t>LED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CD7C93-3031-840F-E921-25FED98DC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4573"/>
            <a:ext cx="3977639" cy="3854112"/>
          </a:xfrm>
        </p:spPr>
        <p:txBody>
          <a:bodyPr>
            <a:normAutofit/>
          </a:bodyPr>
          <a:lstStyle/>
          <a:p>
            <a:r>
              <a:rPr lang="en-US" sz="1600" dirty="0"/>
              <a:t>Light Emitting Diode</a:t>
            </a:r>
          </a:p>
          <a:p>
            <a:r>
              <a:rPr lang="en-US" sz="1600" dirty="0"/>
              <a:t>Long leg is the Anode or positive side</a:t>
            </a:r>
          </a:p>
          <a:p>
            <a:r>
              <a:rPr lang="en-US" sz="1600" dirty="0"/>
              <a:t>Short leg is the Cathode or negative side</a:t>
            </a:r>
          </a:p>
          <a:p>
            <a:r>
              <a:rPr lang="en-US" sz="1600" dirty="0"/>
              <a:t>LEDs are polarized and can only be installed in one direction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1D7BA5-F204-E45A-ADF8-0CEAB3712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965" y="746126"/>
            <a:ext cx="6026968" cy="54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84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4459286" cy="1478570"/>
          </a:xfrm>
        </p:spPr>
        <p:txBody>
          <a:bodyPr>
            <a:normAutofit/>
          </a:bodyPr>
          <a:lstStyle/>
          <a:p>
            <a:r>
              <a:rPr lang="en-US" sz="3200"/>
              <a:t>LIGHT EMITTING DIODE (LED)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7"/>
            <a:ext cx="4459287" cy="3965046"/>
          </a:xfrm>
        </p:spPr>
        <p:txBody>
          <a:bodyPr>
            <a:normAutofit/>
          </a:bodyPr>
          <a:lstStyle/>
          <a:p>
            <a:r>
              <a:rPr lang="en-US" sz="2000"/>
              <a:t>Light-emitting diodes (LEDs) are a special type of diode that converts electricity into light.</a:t>
            </a:r>
          </a:p>
          <a:p>
            <a:r>
              <a:rPr lang="en-US" sz="2000"/>
              <a:t>Each LED has two wires or leads. The short side is the negative side the long side is positive</a:t>
            </a:r>
          </a:p>
          <a:p>
            <a:r>
              <a:rPr lang="en-US" sz="2000"/>
              <a:t>Unlike a resistor they must be aligned correctly electricity flows from positive to negative</a:t>
            </a:r>
          </a:p>
          <a:p>
            <a:endParaRPr lang="en-US" sz="20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67294"/>
            <a:ext cx="5456279" cy="4698462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8922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AF71-204F-9BE9-F073-F6E150403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125" y="211439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>Adding in the LED</a:t>
            </a:r>
            <a:br>
              <a:rPr lang="en-US" dirty="0"/>
            </a:br>
            <a:r>
              <a:rPr lang="en-US" dirty="0"/>
              <a:t>Short leg towards the bottom</a:t>
            </a:r>
          </a:p>
        </p:txBody>
      </p:sp>
      <p:pic>
        <p:nvPicPr>
          <p:cNvPr id="5" name="Content Placeholder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7480070-3E47-34A9-7F5C-C0992F159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89" y="1583441"/>
            <a:ext cx="10427236" cy="35307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ACF6D7-6602-9384-57CD-9D6D088289B8}"/>
              </a:ext>
            </a:extLst>
          </p:cNvPr>
          <p:cNvSpPr txBox="1"/>
          <p:nvPr/>
        </p:nvSpPr>
        <p:spPr>
          <a:xfrm>
            <a:off x="6556437" y="5353235"/>
            <a:ext cx="25539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Short leg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0EB23413-E5D6-02B4-E5DF-CE244CC2E345}"/>
              </a:ext>
            </a:extLst>
          </p:cNvPr>
          <p:cNvSpPr/>
          <p:nvPr/>
        </p:nvSpPr>
        <p:spPr>
          <a:xfrm rot="10800000">
            <a:off x="7430702" y="3754742"/>
            <a:ext cx="628650" cy="15984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32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C93F9C-7790-C7B1-6ECB-E7D088993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6" y="643464"/>
            <a:ext cx="3761964" cy="3273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Switch basics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772852-2BD3-732D-3C5C-4232C30C1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653" y="1707044"/>
            <a:ext cx="6177937" cy="358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14997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525</TotalTime>
  <Words>361</Words>
  <Application>Microsoft Office PowerPoint</Application>
  <PresentationFormat>Widescreen</PresentationFormat>
  <Paragraphs>55</Paragraphs>
  <Slides>25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Century Gothic</vt:lpstr>
      <vt:lpstr>Vapor Trail</vt:lpstr>
      <vt:lpstr>Raspberry Pi: Coding</vt:lpstr>
      <vt:lpstr>PowerPoint Presentation</vt:lpstr>
      <vt:lpstr>PowerPoint Presentation</vt:lpstr>
      <vt:lpstr>Breadboard Components</vt:lpstr>
      <vt:lpstr>Breadboard</vt:lpstr>
      <vt:lpstr>LED</vt:lpstr>
      <vt:lpstr>LIGHT EMITTING DIODE (LED)</vt:lpstr>
      <vt:lpstr>Adding in the LED Short leg towards the bottom</vt:lpstr>
      <vt:lpstr>Switch basics</vt:lpstr>
      <vt:lpstr>Adding switches Make sure they span the middle </vt:lpstr>
      <vt:lpstr>CALCULATING RESISTANCE VALUE</vt:lpstr>
      <vt:lpstr>CALCULATING RESISTANCE VALUE</vt:lpstr>
      <vt:lpstr>Adding the resistors </vt:lpstr>
      <vt:lpstr>A basic circuit</vt:lpstr>
      <vt:lpstr>Adding the wires</vt:lpstr>
      <vt:lpstr>Don’t Short circuit</vt:lpstr>
      <vt:lpstr>Python and MicroPython</vt:lpstr>
      <vt:lpstr>microPython</vt:lpstr>
      <vt:lpstr>microPython</vt:lpstr>
      <vt:lpstr>microPython</vt:lpstr>
      <vt:lpstr>microPython</vt:lpstr>
      <vt:lpstr>microPython</vt:lpstr>
      <vt:lpstr>microPython</vt:lpstr>
      <vt:lpstr>microPython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Travis Few</dc:creator>
  <cp:lastModifiedBy>Travis Few</cp:lastModifiedBy>
  <cp:revision>5</cp:revision>
  <dcterms:created xsi:type="dcterms:W3CDTF">2023-01-03T04:04:04Z</dcterms:created>
  <dcterms:modified xsi:type="dcterms:W3CDTF">2023-01-06T15:19:30Z</dcterms:modified>
</cp:coreProperties>
</file>